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5" r:id="rId2"/>
    <p:sldId id="267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54" d="100"/>
          <a:sy n="54" d="100"/>
        </p:scale>
        <p:origin x="131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53DA7-F6BA-4DE9-8E88-6E2808769A8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7441-602F-41E3-B2CF-4D12B3CCE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1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9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22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77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3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0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2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4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314130-D1B3-4626-9CB0-14CA3BE68DAF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BFA14C-08F3-4C6A-B2B9-7400861D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41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Rugby Development\GBWR\Stationery\GBWR logos\without text\GBWR Logo without text.JPG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52" y="1124744"/>
            <a:ext cx="9155051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2" descr="UK Sport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48" y="6309991"/>
            <a:ext cx="23271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" descr="SPORTENG.jp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 b="2042"/>
          <a:stretch>
            <a:fillRect/>
          </a:stretch>
        </p:blipFill>
        <p:spPr bwMode="auto">
          <a:xfrm>
            <a:off x="3316891" y="6309991"/>
            <a:ext cx="1311429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69868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rgbClr val="69868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Rugby Development\GBWR\BT\Joint Logos\GBWR - BT.jpg"/>
          <p:cNvPicPr>
            <a:picLocks noChangeAspect="1" noChangeArrowheads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7"/>
          <a:stretch/>
        </p:blipFill>
        <p:spPr bwMode="auto">
          <a:xfrm>
            <a:off x="5128719" y="5711170"/>
            <a:ext cx="3507417" cy="11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82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845" y="364389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4400" b="1" dirty="0" smtClean="0">
                <a:solidFill>
                  <a:srgbClr val="002060"/>
                </a:solidFill>
              </a:rPr>
              <a:t>Domestic Season 2015-2016</a:t>
            </a:r>
          </a:p>
        </p:txBody>
      </p:sp>
      <p:pic>
        <p:nvPicPr>
          <p:cNvPr id="4098" name="Picture 2" descr="C:\Users\hookda\Desktop\dsc_75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52" y="1772816"/>
            <a:ext cx="5883693" cy="389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6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0"/>
            <a:ext cx="820891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4400" b="1" dirty="0" smtClean="0">
                <a:solidFill>
                  <a:srgbClr val="002060"/>
                </a:solidFill>
              </a:rPr>
              <a:t>Super Series</a:t>
            </a:r>
            <a:endParaRPr lang="en-GB" sz="800" b="1" dirty="0">
              <a:solidFill>
                <a:srgbClr val="002060"/>
              </a:solidFill>
            </a:endParaRPr>
          </a:p>
          <a:p>
            <a:r>
              <a:rPr lang="en-GB" sz="1600" b="1" dirty="0" smtClean="0">
                <a:solidFill>
                  <a:schemeClr val="accent2"/>
                </a:solidFill>
              </a:rPr>
              <a:t>Division One:</a:t>
            </a:r>
            <a:endParaRPr lang="en-GB" sz="1600" b="1" dirty="0">
              <a:solidFill>
                <a:schemeClr val="accent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28/29th </a:t>
            </a:r>
            <a:r>
              <a:rPr lang="en-GB" sz="1600" b="1" i="1" dirty="0" smtClean="0">
                <a:solidFill>
                  <a:schemeClr val="tx2"/>
                </a:solidFill>
              </a:rPr>
              <a:t>Nov </a:t>
            </a:r>
            <a:r>
              <a:rPr lang="en-GB" sz="1600" b="1" i="1" dirty="0" smtClean="0">
                <a:solidFill>
                  <a:schemeClr val="tx2"/>
                </a:solidFill>
              </a:rPr>
              <a:t>2015 – Stoke Mandeville Stadium, Aylesbury</a:t>
            </a:r>
            <a:endParaRPr lang="en-GB" sz="1600" b="1" i="1" dirty="0">
              <a:solidFill>
                <a:schemeClr val="tx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13/14th </a:t>
            </a:r>
            <a:r>
              <a:rPr lang="en-GB" sz="1600" b="1" i="1" dirty="0" smtClean="0">
                <a:solidFill>
                  <a:schemeClr val="tx2"/>
                </a:solidFill>
              </a:rPr>
              <a:t>Feb </a:t>
            </a:r>
            <a:r>
              <a:rPr lang="en-GB" sz="1600" b="1" i="1" dirty="0" smtClean="0">
                <a:solidFill>
                  <a:schemeClr val="tx2"/>
                </a:solidFill>
              </a:rPr>
              <a:t>2016 – Fenton Manor Sports Complex, Stoke on Trent</a:t>
            </a:r>
            <a:endParaRPr lang="en-GB" sz="1600" b="1" i="1" dirty="0">
              <a:solidFill>
                <a:schemeClr val="tx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2/3rd </a:t>
            </a:r>
            <a:r>
              <a:rPr lang="en-GB" sz="1600" b="1" i="1" dirty="0" smtClean="0">
                <a:solidFill>
                  <a:schemeClr val="tx2"/>
                </a:solidFill>
              </a:rPr>
              <a:t>April </a:t>
            </a:r>
            <a:r>
              <a:rPr lang="en-GB" sz="1600" b="1" i="1" dirty="0" smtClean="0">
                <a:solidFill>
                  <a:schemeClr val="tx2"/>
                </a:solidFill>
              </a:rPr>
              <a:t>2016 – University of Wolverhampton, Walsall Sports Arena</a:t>
            </a:r>
            <a:endParaRPr lang="en-GB" sz="1600" b="1" i="1" dirty="0">
              <a:solidFill>
                <a:schemeClr val="tx2"/>
              </a:solidFill>
            </a:endParaRPr>
          </a:p>
          <a:p>
            <a:endParaRPr lang="en-GB" sz="1600" b="1" dirty="0">
              <a:solidFill>
                <a:schemeClr val="tx2"/>
              </a:solidFill>
            </a:endParaRPr>
          </a:p>
          <a:p>
            <a:r>
              <a:rPr lang="en-GB" sz="1600" b="1" dirty="0" smtClean="0">
                <a:solidFill>
                  <a:schemeClr val="accent2"/>
                </a:solidFill>
              </a:rPr>
              <a:t>Division Two:</a:t>
            </a:r>
            <a:endParaRPr lang="en-GB" sz="1600" b="1" dirty="0">
              <a:solidFill>
                <a:schemeClr val="accent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7/8th </a:t>
            </a:r>
            <a:r>
              <a:rPr lang="en-GB" sz="1600" b="1" i="1" dirty="0" smtClean="0">
                <a:solidFill>
                  <a:schemeClr val="tx2"/>
                </a:solidFill>
              </a:rPr>
              <a:t>Nov </a:t>
            </a:r>
            <a:r>
              <a:rPr lang="en-GB" sz="1600" b="1" i="1" dirty="0" smtClean="0">
                <a:solidFill>
                  <a:schemeClr val="tx2"/>
                </a:solidFill>
              </a:rPr>
              <a:t>2015 – Leicester DMU </a:t>
            </a:r>
            <a:r>
              <a:rPr lang="en-GB" sz="1200" b="1" i="1" dirty="0" smtClean="0">
                <a:solidFill>
                  <a:schemeClr val="tx2"/>
                </a:solidFill>
              </a:rPr>
              <a:t>(this is provisional as ideally we want a bigger venue, TBC by 25</a:t>
            </a:r>
            <a:r>
              <a:rPr lang="en-GB" sz="1200" b="1" i="1" baseline="30000" dirty="0" smtClean="0">
                <a:solidFill>
                  <a:schemeClr val="tx2"/>
                </a:solidFill>
              </a:rPr>
              <a:t>/8/15)</a:t>
            </a:r>
            <a:endParaRPr lang="en-GB" sz="1200" b="1" i="1" dirty="0">
              <a:solidFill>
                <a:schemeClr val="tx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16/17th </a:t>
            </a:r>
            <a:r>
              <a:rPr lang="en-GB" sz="1600" b="1" i="1" dirty="0" smtClean="0">
                <a:solidFill>
                  <a:schemeClr val="tx2"/>
                </a:solidFill>
              </a:rPr>
              <a:t>Jan </a:t>
            </a:r>
            <a:r>
              <a:rPr lang="en-GB" sz="1600" b="1" i="1" dirty="0" smtClean="0">
                <a:solidFill>
                  <a:schemeClr val="tx2"/>
                </a:solidFill>
              </a:rPr>
              <a:t>2015 – Fenton Manor Sports Complex. Stoke on Trent</a:t>
            </a:r>
            <a:endParaRPr lang="en-GB" sz="1600" b="1" i="1" dirty="0">
              <a:solidFill>
                <a:schemeClr val="tx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9/10th </a:t>
            </a:r>
            <a:r>
              <a:rPr lang="en-GB" sz="1600" b="1" i="1" dirty="0" smtClean="0">
                <a:solidFill>
                  <a:schemeClr val="tx2"/>
                </a:solidFill>
              </a:rPr>
              <a:t>April </a:t>
            </a:r>
            <a:r>
              <a:rPr lang="en-GB" sz="1600" b="1" i="1" dirty="0">
                <a:solidFill>
                  <a:schemeClr val="tx2"/>
                </a:solidFill>
              </a:rPr>
              <a:t>2016 – Fenton Manor Sports Complex. Stoke on Trent</a:t>
            </a:r>
            <a:endParaRPr lang="en-GB" sz="1600" b="1" i="1" dirty="0">
              <a:solidFill>
                <a:schemeClr val="tx2"/>
              </a:solidFill>
            </a:endParaRPr>
          </a:p>
          <a:p>
            <a:endParaRPr lang="en-GB" sz="1600" b="1" dirty="0">
              <a:solidFill>
                <a:schemeClr val="tx2"/>
              </a:solidFill>
            </a:endParaRPr>
          </a:p>
          <a:p>
            <a:r>
              <a:rPr lang="en-GB" sz="1600" b="1" dirty="0" smtClean="0">
                <a:solidFill>
                  <a:schemeClr val="accent2"/>
                </a:solidFill>
              </a:rPr>
              <a:t>Division Three: </a:t>
            </a:r>
          </a:p>
          <a:p>
            <a:r>
              <a:rPr lang="en-GB" sz="1600" b="1" dirty="0" smtClean="0">
                <a:solidFill>
                  <a:schemeClr val="tx2"/>
                </a:solidFill>
              </a:rPr>
              <a:t>[Proposal: Single day competitions – Two in the North and Two in the South with One full weekend at the end] </a:t>
            </a:r>
          </a:p>
          <a:p>
            <a:r>
              <a:rPr lang="en-GB" sz="1600" b="1" dirty="0" smtClean="0">
                <a:solidFill>
                  <a:schemeClr val="tx2"/>
                </a:solidFill>
              </a:rPr>
              <a:t>North </a:t>
            </a:r>
            <a:r>
              <a:rPr lang="en-GB" sz="1600" b="1" dirty="0" smtClean="0">
                <a:solidFill>
                  <a:schemeClr val="tx2"/>
                </a:solidFill>
              </a:rPr>
              <a:t>– Leigh Sports Village</a:t>
            </a:r>
            <a:endParaRPr lang="en-GB" sz="1600" b="1" dirty="0">
              <a:solidFill>
                <a:schemeClr val="tx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6th </a:t>
            </a:r>
            <a:r>
              <a:rPr lang="en-GB" sz="1600" b="1" i="1" dirty="0" smtClean="0">
                <a:solidFill>
                  <a:schemeClr val="tx2"/>
                </a:solidFill>
              </a:rPr>
              <a:t>Feb 2015</a:t>
            </a:r>
            <a:endParaRPr lang="en-GB" sz="1600" b="1" i="1" dirty="0">
              <a:solidFill>
                <a:schemeClr val="tx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5th March</a:t>
            </a:r>
          </a:p>
          <a:p>
            <a:r>
              <a:rPr lang="en-GB" sz="1600" b="1" dirty="0" smtClean="0">
                <a:solidFill>
                  <a:schemeClr val="tx2"/>
                </a:solidFill>
              </a:rPr>
              <a:t>South - </a:t>
            </a:r>
            <a:r>
              <a:rPr lang="en-GB" sz="1600" b="1" dirty="0" smtClean="0">
                <a:solidFill>
                  <a:schemeClr val="tx2"/>
                </a:solidFill>
              </a:rPr>
              <a:t> TBC</a:t>
            </a:r>
            <a:endParaRPr lang="en-GB" sz="1600" b="1" dirty="0">
              <a:solidFill>
                <a:schemeClr val="tx2"/>
              </a:solidFill>
            </a:endParaRPr>
          </a:p>
          <a:p>
            <a:r>
              <a:rPr lang="en-GB" sz="1600" b="1" i="1" dirty="0">
                <a:solidFill>
                  <a:schemeClr val="tx2"/>
                </a:solidFill>
              </a:rPr>
              <a:t>23rd Jan</a:t>
            </a:r>
          </a:p>
          <a:p>
            <a:r>
              <a:rPr lang="en-GB" sz="1600" b="1" i="1" dirty="0">
                <a:solidFill>
                  <a:schemeClr val="tx2"/>
                </a:solidFill>
              </a:rPr>
              <a:t>20th or 27th Feb (TBC)</a:t>
            </a:r>
          </a:p>
          <a:p>
            <a:r>
              <a:rPr lang="en-GB" sz="1600" b="1" dirty="0" smtClean="0">
                <a:solidFill>
                  <a:schemeClr val="tx2"/>
                </a:solidFill>
              </a:rPr>
              <a:t>FINAL Weekend </a:t>
            </a:r>
            <a:r>
              <a:rPr lang="en-GB" sz="1600" b="1" dirty="0" smtClean="0">
                <a:solidFill>
                  <a:schemeClr val="tx2"/>
                </a:solidFill>
              </a:rPr>
              <a:t>– Fenton Manor Sports Complex. Stoke </a:t>
            </a:r>
            <a:r>
              <a:rPr lang="en-GB" sz="1600" b="1" smtClean="0">
                <a:solidFill>
                  <a:schemeClr val="tx2"/>
                </a:solidFill>
              </a:rPr>
              <a:t>on Trent</a:t>
            </a:r>
            <a:endParaRPr lang="en-GB" sz="1600" b="1" dirty="0">
              <a:solidFill>
                <a:schemeClr val="tx2"/>
              </a:solidFill>
            </a:endParaRPr>
          </a:p>
          <a:p>
            <a:r>
              <a:rPr lang="en-GB" sz="1600" b="1" i="1" dirty="0" smtClean="0">
                <a:solidFill>
                  <a:schemeClr val="tx2"/>
                </a:solidFill>
              </a:rPr>
              <a:t>16</a:t>
            </a:r>
            <a:r>
              <a:rPr lang="en-GB" sz="1600" b="1" i="1" baseline="30000" dirty="0" smtClean="0">
                <a:solidFill>
                  <a:schemeClr val="tx2"/>
                </a:solidFill>
              </a:rPr>
              <a:t>th</a:t>
            </a:r>
            <a:r>
              <a:rPr lang="en-GB" sz="1600" b="1" i="1" dirty="0" smtClean="0">
                <a:solidFill>
                  <a:schemeClr val="tx2"/>
                </a:solidFill>
              </a:rPr>
              <a:t>/17th </a:t>
            </a:r>
            <a:r>
              <a:rPr lang="en-GB" sz="1600" b="1" i="1" dirty="0">
                <a:solidFill>
                  <a:schemeClr val="tx2"/>
                </a:solidFill>
              </a:rPr>
              <a:t>April</a:t>
            </a:r>
          </a:p>
          <a:p>
            <a:pPr algn="ctr"/>
            <a:endParaRPr lang="en-GB" sz="8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84885"/>
            <a:ext cx="9144000" cy="48203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en-US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0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4400" b="1" dirty="0" smtClean="0">
                <a:solidFill>
                  <a:srgbClr val="002060"/>
                </a:solidFill>
              </a:rPr>
              <a:t>Nationals </a:t>
            </a:r>
            <a:endParaRPr lang="en-GB" sz="800" b="1" dirty="0">
              <a:solidFill>
                <a:srgbClr val="002060"/>
              </a:solidFill>
            </a:endParaRPr>
          </a:p>
          <a:p>
            <a:endParaRPr lang="en-GB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Proposed Date: 23rd – 24</a:t>
            </a:r>
            <a:r>
              <a:rPr lang="en-GB" b="1" baseline="30000" dirty="0" smtClean="0">
                <a:solidFill>
                  <a:srgbClr val="002060"/>
                </a:solidFill>
              </a:rPr>
              <a:t>th</a:t>
            </a:r>
            <a:r>
              <a:rPr lang="en-GB" b="1" dirty="0" smtClean="0">
                <a:solidFill>
                  <a:srgbClr val="002060"/>
                </a:solidFill>
              </a:rPr>
              <a:t> April 2016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Venue: TBC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Design: TBC – Likely to be less teams 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Nationals 2015 Feedback: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“Start of something great for the Nationals”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“The most important people in my life are my family and they couldn’t come to watch me due to cost”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“Great organisation by all – let down by empty venue”</a:t>
            </a:r>
            <a:r>
              <a:rPr lang="en-GB" dirty="0">
                <a:solidFill>
                  <a:srgbClr val="002060"/>
                </a:solidFill>
              </a:rPr>
              <a:t> </a:t>
            </a:r>
          </a:p>
          <a:p>
            <a:pPr algn="ctr"/>
            <a:endParaRPr lang="en-GB" sz="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9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Hook</dc:creator>
  <cp:lastModifiedBy>Lee Stutely</cp:lastModifiedBy>
  <cp:revision>21</cp:revision>
  <cp:lastPrinted>2015-07-14T15:10:19Z</cp:lastPrinted>
  <dcterms:created xsi:type="dcterms:W3CDTF">2015-01-29T15:03:55Z</dcterms:created>
  <dcterms:modified xsi:type="dcterms:W3CDTF">2015-08-06T17:07:53Z</dcterms:modified>
</cp:coreProperties>
</file>